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3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3" r:id="rId2"/>
    <p:sldMasterId id="2147483666" r:id="rId3"/>
  </p:sldMasterIdLst>
  <p:sldIdLst>
    <p:sldId id="3435" r:id="rId4"/>
    <p:sldId id="265" r:id="rId5"/>
    <p:sldId id="269" r:id="rId6"/>
    <p:sldId id="270" r:id="rId7"/>
    <p:sldId id="271" r:id="rId8"/>
    <p:sldId id="272" r:id="rId9"/>
    <p:sldId id="266" r:id="rId10"/>
    <p:sldId id="273" r:id="rId11"/>
    <p:sldId id="3436" r:id="rId12"/>
    <p:sldId id="3437" r:id="rId13"/>
    <p:sldId id="274" r:id="rId14"/>
    <p:sldId id="3434" r:id="rId15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2" d="100"/>
          <a:sy n="102" d="100"/>
        </p:scale>
        <p:origin x="87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10" Type="http://schemas.openxmlformats.org/officeDocument/2006/relationships/slide" Target="slides/slide7.xml"/><Relationship Id="rId19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manuele Bartolesi" userId="01f6802ca8bbc64f" providerId="LiveId" clId="{E342F3F3-6FC6-4ACD-9D8F-4C43795945E6}"/>
    <pc:docChg chg="undo redo custSel delSld modSld">
      <pc:chgData name="Emanuele Bartolesi" userId="01f6802ca8bbc64f" providerId="LiveId" clId="{E342F3F3-6FC6-4ACD-9D8F-4C43795945E6}" dt="2022-02-22T17:55:55.784" v="133" actId="3626"/>
      <pc:docMkLst>
        <pc:docMk/>
      </pc:docMkLst>
      <pc:sldChg chg="delSp modSp mod">
        <pc:chgData name="Emanuele Bartolesi" userId="01f6802ca8bbc64f" providerId="LiveId" clId="{E342F3F3-6FC6-4ACD-9D8F-4C43795945E6}" dt="2022-02-22T17:55:55.784" v="133" actId="3626"/>
        <pc:sldMkLst>
          <pc:docMk/>
          <pc:sldMk cId="1767059551" sldId="257"/>
        </pc:sldMkLst>
        <pc:spChg chg="mod">
          <ac:chgData name="Emanuele Bartolesi" userId="01f6802ca8bbc64f" providerId="LiveId" clId="{E342F3F3-6FC6-4ACD-9D8F-4C43795945E6}" dt="2022-02-18T10:29:11.104" v="117" actId="404"/>
          <ac:spMkLst>
            <pc:docMk/>
            <pc:sldMk cId="1767059551" sldId="257"/>
            <ac:spMk id="2" creationId="{4AD752CF-C041-4EEC-AA72-699918E31E92}"/>
          </ac:spMkLst>
        </pc:spChg>
        <pc:spChg chg="mod">
          <ac:chgData name="Emanuele Bartolesi" userId="01f6802ca8bbc64f" providerId="LiveId" clId="{E342F3F3-6FC6-4ACD-9D8F-4C43795945E6}" dt="2022-02-22T17:55:55.784" v="133" actId="3626"/>
          <ac:spMkLst>
            <pc:docMk/>
            <pc:sldMk cId="1767059551" sldId="257"/>
            <ac:spMk id="5" creationId="{9F18FB21-39C8-4F30-9B02-9161074BC0FE}"/>
          </ac:spMkLst>
        </pc:spChg>
        <pc:spChg chg="del">
          <ac:chgData name="Emanuele Bartolesi" userId="01f6802ca8bbc64f" providerId="LiveId" clId="{E342F3F3-6FC6-4ACD-9D8F-4C43795945E6}" dt="2022-02-18T10:27:23.248" v="8" actId="478"/>
          <ac:spMkLst>
            <pc:docMk/>
            <pc:sldMk cId="1767059551" sldId="257"/>
            <ac:spMk id="14" creationId="{642A1AA9-A4AD-480A-9A2E-EC2FE7F584DB}"/>
          </ac:spMkLst>
        </pc:spChg>
        <pc:picChg chg="mod">
          <ac:chgData name="Emanuele Bartolesi" userId="01f6802ca8bbc64f" providerId="LiveId" clId="{E342F3F3-6FC6-4ACD-9D8F-4C43795945E6}" dt="2022-02-18T10:28:31.443" v="11" actId="14826"/>
          <ac:picMkLst>
            <pc:docMk/>
            <pc:sldMk cId="1767059551" sldId="257"/>
            <ac:picMk id="6" creationId="{30E3D9B3-411E-4961-945F-9169F18A5395}"/>
          </ac:picMkLst>
        </pc:picChg>
        <pc:picChg chg="del">
          <ac:chgData name="Emanuele Bartolesi" userId="01f6802ca8bbc64f" providerId="LiveId" clId="{E342F3F3-6FC6-4ACD-9D8F-4C43795945E6}" dt="2022-02-18T10:27:21.648" v="7" actId="478"/>
          <ac:picMkLst>
            <pc:docMk/>
            <pc:sldMk cId="1767059551" sldId="257"/>
            <ac:picMk id="15" creationId="{CCC404D9-70CA-4BF4-A1B4-4CA6E0DEAC46}"/>
          </ac:picMkLst>
        </pc:picChg>
      </pc:sldChg>
      <pc:sldChg chg="del">
        <pc:chgData name="Emanuele Bartolesi" userId="01f6802ca8bbc64f" providerId="LiveId" clId="{E342F3F3-6FC6-4ACD-9D8F-4C43795945E6}" dt="2022-02-22T15:43:17.160" v="129" actId="47"/>
        <pc:sldMkLst>
          <pc:docMk/>
          <pc:sldMk cId="1126987327" sldId="258"/>
        </pc:sldMkLst>
      </pc:sldChg>
      <pc:sldChg chg="modSp mod">
        <pc:chgData name="Emanuele Bartolesi" userId="01f6802ca8bbc64f" providerId="LiveId" clId="{E342F3F3-6FC6-4ACD-9D8F-4C43795945E6}" dt="2022-02-18T10:32:48.530" v="128" actId="20577"/>
        <pc:sldMkLst>
          <pc:docMk/>
          <pc:sldMk cId="946613734" sldId="259"/>
        </pc:sldMkLst>
        <pc:spChg chg="mod">
          <ac:chgData name="Emanuele Bartolesi" userId="01f6802ca8bbc64f" providerId="LiveId" clId="{E342F3F3-6FC6-4ACD-9D8F-4C43795945E6}" dt="2022-02-18T10:32:48.530" v="128" actId="20577"/>
          <ac:spMkLst>
            <pc:docMk/>
            <pc:sldMk cId="946613734" sldId="259"/>
            <ac:spMk id="5" creationId="{9F18FB21-39C8-4F30-9B02-9161074BC0FE}"/>
          </ac:spMkLst>
        </pc:spChg>
      </pc:sldChg>
    </pc:docChg>
  </pc:docChgLst>
  <pc:docChgLst>
    <pc:chgData name="Emanuele Bartolesi" userId="01f6802ca8bbc64f" providerId="LiveId" clId="{A600268A-F04C-4FC6-B2FC-6FC268767CEF}"/>
    <pc:docChg chg="undo redo custSel addSld delSld modSld">
      <pc:chgData name="Emanuele Bartolesi" userId="01f6802ca8bbc64f" providerId="LiveId" clId="{A600268A-F04C-4FC6-B2FC-6FC268767CEF}" dt="2022-06-14T14:52:39.396" v="32"/>
      <pc:docMkLst>
        <pc:docMk/>
      </pc:docMkLst>
      <pc:sldChg chg="del">
        <pc:chgData name="Emanuele Bartolesi" userId="01f6802ca8bbc64f" providerId="LiveId" clId="{A600268A-F04C-4FC6-B2FC-6FC268767CEF}" dt="2022-06-14T14:46:14.800" v="5" actId="47"/>
        <pc:sldMkLst>
          <pc:docMk/>
          <pc:sldMk cId="1767059551" sldId="257"/>
        </pc:sldMkLst>
      </pc:sldChg>
      <pc:sldChg chg="del">
        <pc:chgData name="Emanuele Bartolesi" userId="01f6802ca8bbc64f" providerId="LiveId" clId="{A600268A-F04C-4FC6-B2FC-6FC268767CEF}" dt="2022-06-14T14:45:49.747" v="2" actId="47"/>
        <pc:sldMkLst>
          <pc:docMk/>
          <pc:sldMk cId="1963423802" sldId="258"/>
        </pc:sldMkLst>
      </pc:sldChg>
      <pc:sldChg chg="del">
        <pc:chgData name="Emanuele Bartolesi" userId="01f6802ca8bbc64f" providerId="LiveId" clId="{A600268A-F04C-4FC6-B2FC-6FC268767CEF}" dt="2022-06-14T14:45:32.760" v="0" actId="47"/>
        <pc:sldMkLst>
          <pc:docMk/>
          <pc:sldMk cId="946613734" sldId="259"/>
        </pc:sldMkLst>
      </pc:sldChg>
      <pc:sldChg chg="modSp mod">
        <pc:chgData name="Emanuele Bartolesi" userId="01f6802ca8bbc64f" providerId="LiveId" clId="{A600268A-F04C-4FC6-B2FC-6FC268767CEF}" dt="2022-06-14T14:50:32.303" v="14" actId="20577"/>
        <pc:sldMkLst>
          <pc:docMk/>
          <pc:sldMk cId="1699226084" sldId="271"/>
        </pc:sldMkLst>
        <pc:spChg chg="mod">
          <ac:chgData name="Emanuele Bartolesi" userId="01f6802ca8bbc64f" providerId="LiveId" clId="{A600268A-F04C-4FC6-B2FC-6FC268767CEF}" dt="2022-06-14T14:50:32.303" v="14" actId="20577"/>
          <ac:spMkLst>
            <pc:docMk/>
            <pc:sldMk cId="1699226084" sldId="271"/>
            <ac:spMk id="3" creationId="{E7C2FD11-D7B4-46F2-B2A4-CCD97221581C}"/>
          </ac:spMkLst>
        </pc:spChg>
        <pc:picChg chg="mod">
          <ac:chgData name="Emanuele Bartolesi" userId="01f6802ca8bbc64f" providerId="LiveId" clId="{A600268A-F04C-4FC6-B2FC-6FC268767CEF}" dt="2022-06-14T14:50:16.809" v="13" actId="14826"/>
          <ac:picMkLst>
            <pc:docMk/>
            <pc:sldMk cId="1699226084" sldId="271"/>
            <ac:picMk id="6" creationId="{9CAFD2F8-BD4C-442B-8941-0798327786D1}"/>
          </ac:picMkLst>
        </pc:picChg>
      </pc:sldChg>
      <pc:sldChg chg="modSp mod">
        <pc:chgData name="Emanuele Bartolesi" userId="01f6802ca8bbc64f" providerId="LiveId" clId="{A600268A-F04C-4FC6-B2FC-6FC268767CEF}" dt="2022-06-14T14:51:19.480" v="22" actId="5793"/>
        <pc:sldMkLst>
          <pc:docMk/>
          <pc:sldMk cId="3681377386" sldId="274"/>
        </pc:sldMkLst>
        <pc:spChg chg="mod">
          <ac:chgData name="Emanuele Bartolesi" userId="01f6802ca8bbc64f" providerId="LiveId" clId="{A600268A-F04C-4FC6-B2FC-6FC268767CEF}" dt="2022-06-14T14:51:19.480" v="22" actId="5793"/>
          <ac:spMkLst>
            <pc:docMk/>
            <pc:sldMk cId="3681377386" sldId="274"/>
            <ac:spMk id="3" creationId="{38E72A61-04A1-4C26-A5BB-2EBE968B60E9}"/>
          </ac:spMkLst>
        </pc:spChg>
      </pc:sldChg>
      <pc:sldChg chg="addSp delSp modSp new mod modClrScheme chgLayout">
        <pc:chgData name="Emanuele Bartolesi" userId="01f6802ca8bbc64f" providerId="LiveId" clId="{A600268A-F04C-4FC6-B2FC-6FC268767CEF}" dt="2022-06-14T14:46:42.704" v="12" actId="1076"/>
        <pc:sldMkLst>
          <pc:docMk/>
          <pc:sldMk cId="427077419" sldId="3435"/>
        </pc:sldMkLst>
        <pc:spChg chg="del mod ord">
          <ac:chgData name="Emanuele Bartolesi" userId="01f6802ca8bbc64f" providerId="LiveId" clId="{A600268A-F04C-4FC6-B2FC-6FC268767CEF}" dt="2022-06-14T14:46:13.319" v="4" actId="700"/>
          <ac:spMkLst>
            <pc:docMk/>
            <pc:sldMk cId="427077419" sldId="3435"/>
            <ac:spMk id="2" creationId="{32659DC9-AEF0-7433-541E-396D3DA0E4FB}"/>
          </ac:spMkLst>
        </pc:spChg>
        <pc:spChg chg="add del mod ord">
          <ac:chgData name="Emanuele Bartolesi" userId="01f6802ca8bbc64f" providerId="LiveId" clId="{A600268A-F04C-4FC6-B2FC-6FC268767CEF}" dt="2022-06-14T14:46:24.891" v="6" actId="700"/>
          <ac:spMkLst>
            <pc:docMk/>
            <pc:sldMk cId="427077419" sldId="3435"/>
            <ac:spMk id="3" creationId="{9E444587-A4B4-C18F-5D8E-0995CBD729DB}"/>
          </ac:spMkLst>
        </pc:spChg>
        <pc:spChg chg="add del mod ord">
          <ac:chgData name="Emanuele Bartolesi" userId="01f6802ca8bbc64f" providerId="LiveId" clId="{A600268A-F04C-4FC6-B2FC-6FC268767CEF}" dt="2022-06-14T14:46:24.891" v="6" actId="700"/>
          <ac:spMkLst>
            <pc:docMk/>
            <pc:sldMk cId="427077419" sldId="3435"/>
            <ac:spMk id="4" creationId="{F30A539A-1269-DB64-F778-48A2B38721AD}"/>
          </ac:spMkLst>
        </pc:spChg>
        <pc:spChg chg="add mod ord">
          <ac:chgData name="Emanuele Bartolesi" userId="01f6802ca8bbc64f" providerId="LiveId" clId="{A600268A-F04C-4FC6-B2FC-6FC268767CEF}" dt="2022-06-14T14:46:42.704" v="12" actId="1076"/>
          <ac:spMkLst>
            <pc:docMk/>
            <pc:sldMk cId="427077419" sldId="3435"/>
            <ac:spMk id="5" creationId="{3333A273-2361-DE7D-FA2F-915BC719E1CA}"/>
          </ac:spMkLst>
        </pc:spChg>
        <pc:spChg chg="add del mod ord">
          <ac:chgData name="Emanuele Bartolesi" userId="01f6802ca8bbc64f" providerId="LiveId" clId="{A600268A-F04C-4FC6-B2FC-6FC268767CEF}" dt="2022-06-14T14:46:31.383" v="8" actId="478"/>
          <ac:spMkLst>
            <pc:docMk/>
            <pc:sldMk cId="427077419" sldId="3435"/>
            <ac:spMk id="6" creationId="{488C98AC-B7FB-AB44-0977-9297149FC20C}"/>
          </ac:spMkLst>
        </pc:spChg>
      </pc:sldChg>
      <pc:sldChg chg="del">
        <pc:chgData name="Emanuele Bartolesi" userId="01f6802ca8bbc64f" providerId="LiveId" clId="{A600268A-F04C-4FC6-B2FC-6FC268767CEF}" dt="2022-06-14T14:45:49.747" v="2" actId="47"/>
        <pc:sldMkLst>
          <pc:docMk/>
          <pc:sldMk cId="1303076597" sldId="3435"/>
        </pc:sldMkLst>
      </pc:sldChg>
      <pc:sldChg chg="del">
        <pc:chgData name="Emanuele Bartolesi" userId="01f6802ca8bbc64f" providerId="LiveId" clId="{A600268A-F04C-4FC6-B2FC-6FC268767CEF}" dt="2022-06-14T14:45:49.747" v="2" actId="47"/>
        <pc:sldMkLst>
          <pc:docMk/>
          <pc:sldMk cId="689951107" sldId="3436"/>
        </pc:sldMkLst>
      </pc:sldChg>
      <pc:sldChg chg="addSp delSp modSp new mod">
        <pc:chgData name="Emanuele Bartolesi" userId="01f6802ca8bbc64f" providerId="LiveId" clId="{A600268A-F04C-4FC6-B2FC-6FC268767CEF}" dt="2022-06-14T14:52:35.544" v="31"/>
        <pc:sldMkLst>
          <pc:docMk/>
          <pc:sldMk cId="2082878524" sldId="3436"/>
        </pc:sldMkLst>
        <pc:spChg chg="mod">
          <ac:chgData name="Emanuele Bartolesi" userId="01f6802ca8bbc64f" providerId="LiveId" clId="{A600268A-F04C-4FC6-B2FC-6FC268767CEF}" dt="2022-06-14T14:52:35.544" v="31"/>
          <ac:spMkLst>
            <pc:docMk/>
            <pc:sldMk cId="2082878524" sldId="3436"/>
            <ac:spMk id="2" creationId="{A6A1ACBB-8059-9408-29CC-E35F70FC93FF}"/>
          </ac:spMkLst>
        </pc:spChg>
        <pc:spChg chg="del">
          <ac:chgData name="Emanuele Bartolesi" userId="01f6802ca8bbc64f" providerId="LiveId" clId="{A600268A-F04C-4FC6-B2FC-6FC268767CEF}" dt="2022-06-14T14:52:14.150" v="24" actId="478"/>
          <ac:spMkLst>
            <pc:docMk/>
            <pc:sldMk cId="2082878524" sldId="3436"/>
            <ac:spMk id="3" creationId="{D80E6B37-89D3-9E9F-8884-95676ADDECE3}"/>
          </ac:spMkLst>
        </pc:spChg>
        <pc:picChg chg="add mod">
          <ac:chgData name="Emanuele Bartolesi" userId="01f6802ca8bbc64f" providerId="LiveId" clId="{A600268A-F04C-4FC6-B2FC-6FC268767CEF}" dt="2022-06-14T14:52:21.734" v="26" actId="1076"/>
          <ac:picMkLst>
            <pc:docMk/>
            <pc:sldMk cId="2082878524" sldId="3436"/>
            <ac:picMk id="5" creationId="{16974B6E-705E-B7DB-1E7F-C75BD1C0B6A5}"/>
          </ac:picMkLst>
        </pc:picChg>
      </pc:sldChg>
      <pc:sldChg chg="del">
        <pc:chgData name="Emanuele Bartolesi" userId="01f6802ca8bbc64f" providerId="LiveId" clId="{A600268A-F04C-4FC6-B2FC-6FC268767CEF}" dt="2022-06-14T14:45:49.747" v="2" actId="47"/>
        <pc:sldMkLst>
          <pc:docMk/>
          <pc:sldMk cId="302253141" sldId="3437"/>
        </pc:sldMkLst>
      </pc:sldChg>
      <pc:sldChg chg="add">
        <pc:chgData name="Emanuele Bartolesi" userId="01f6802ca8bbc64f" providerId="LiveId" clId="{A600268A-F04C-4FC6-B2FC-6FC268767CEF}" dt="2022-06-14T14:52:39.396" v="32"/>
        <pc:sldMkLst>
          <pc:docMk/>
          <pc:sldMk cId="2662658054" sldId="3437"/>
        </pc:sldMkLst>
      </pc:sldChg>
      <pc:sldChg chg="del">
        <pc:chgData name="Emanuele Bartolesi" userId="01f6802ca8bbc64f" providerId="LiveId" clId="{A600268A-F04C-4FC6-B2FC-6FC268767CEF}" dt="2022-06-14T14:45:37.504" v="1" actId="47"/>
        <pc:sldMkLst>
          <pc:docMk/>
          <pc:sldMk cId="3644025839" sldId="3438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600406-BF98-49CE-A48D-0BC584CDB5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de-AT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319C2A-5318-45BE-AB4E-C7500358EA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7694689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  <a:endParaRPr lang="de-DE"/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A8E5F-40E5-4553-9F3C-699F1A5B8145}" type="datetimeFigureOut">
              <a:rPr lang="de-DE" smtClean="0"/>
              <a:t>14.06.2022</a:t>
            </a:fld>
            <a:endParaRPr lang="de-DE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D45B7-DFE2-4393-8D37-380FC36BF3A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83461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A8E5F-40E5-4553-9F3C-699F1A5B8145}" type="datetimeFigureOut">
              <a:rPr lang="de-DE" smtClean="0"/>
              <a:t>14.06.2022</a:t>
            </a:fld>
            <a:endParaRPr lang="de-DE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D45B7-DFE2-4393-8D37-380FC36BF3A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043257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</a:t>
            </a:r>
            <a:endParaRPr lang="de-DE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de-DE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A8E5F-40E5-4553-9F3C-699F1A5B8145}" type="datetimeFigureOut">
              <a:rPr lang="de-DE" smtClean="0"/>
              <a:t>14.06.2022</a:t>
            </a:fld>
            <a:endParaRPr lang="de-DE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D45B7-DFE2-4393-8D37-380FC36BF3A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499131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</a:t>
            </a:r>
            <a:endParaRPr lang="de-DE"/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A8E5F-40E5-4553-9F3C-699F1A5B8145}" type="datetimeFigureOut">
              <a:rPr lang="de-DE" smtClean="0"/>
              <a:t>14.06.2022</a:t>
            </a:fld>
            <a:endParaRPr lang="de-DE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D45B7-DFE2-4393-8D37-380FC36BF3A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678714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  <a:endParaRPr lang="de-DE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de-DE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A8E5F-40E5-4553-9F3C-699F1A5B8145}" type="datetimeFigureOut">
              <a:rPr lang="de-DE" smtClean="0"/>
              <a:t>14.06.2022</a:t>
            </a:fld>
            <a:endParaRPr lang="de-DE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D45B7-DFE2-4393-8D37-380FC36BF3A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096998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  <a:endParaRPr lang="de-DE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de-DE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A8E5F-40E5-4553-9F3C-699F1A5B8145}" type="datetimeFigureOut">
              <a:rPr lang="de-DE" smtClean="0"/>
              <a:t>14.06.2022</a:t>
            </a:fld>
            <a:endParaRPr lang="de-DE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D45B7-DFE2-4393-8D37-380FC36BF3A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968309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it" smtClean="0"/>
              <a:pPr/>
              <a:t>‹#›</a:t>
            </a:fld>
            <a:endParaRPr lang="it"/>
          </a:p>
        </p:txBody>
      </p:sp>
    </p:spTree>
    <p:extLst>
      <p:ext uri="{BB962C8B-B14F-4D97-AF65-F5344CB8AC3E}">
        <p14:creationId xmlns:p14="http://schemas.microsoft.com/office/powerpoint/2010/main" val="12574399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AA57F2-B9D4-4C72-8AFC-AA739BA817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B355C8-FDA7-4B4F-8455-33E562D332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920F22-8A1E-43CF-BD93-4689ABC0F3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E3D90-37C3-494C-B5CB-8B0A65C0EF62}" type="datetimeFigureOut">
              <a:rPr lang="en-US" smtClean="0"/>
              <a:t>6/14/2022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E1F83F-8D83-411B-A25C-163BDD6DDC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1F71B2-1432-4E69-998C-5393AFC274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79AAF7-0B25-40CE-BE9A-F8BC108080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03533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D0A8F1-B272-4B70-B2C3-2B52CD844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BADE1F-EDD1-438B-9761-15EE6DA01F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8402FB-7944-4295-80F3-84AEB767CA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E3D90-37C3-494C-B5CB-8B0A65C0EF62}" type="datetimeFigureOut">
              <a:rPr lang="en-US" smtClean="0"/>
              <a:t>6/14/2022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24217E-8F8F-4BEE-B5B0-B8A78FED97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34557E-9E16-4583-AA59-06514F299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79AAF7-0B25-40CE-BE9A-F8BC108080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26245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C8B09-B7A7-497F-BCE1-8D81ED973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705EC1-BEE5-4EB0-B4D6-16CF0C5AEB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EC6244-D664-4B64-849D-E56365A64E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E3D90-37C3-494C-B5CB-8B0A65C0EF62}" type="datetimeFigureOut">
              <a:rPr lang="en-US" smtClean="0"/>
              <a:t>6/14/2022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295C05-76D7-4A5D-8A29-2847B11A24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CA22D7-0123-42A4-B273-7387B3429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79AAF7-0B25-40CE-BE9A-F8BC108080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1020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1B54C3E-9425-47CE-A2F3-3C471197A0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950" y="365125"/>
            <a:ext cx="11315700" cy="606425"/>
          </a:xfrm>
          <a:prstGeom prst="rect">
            <a:avLst/>
          </a:prstGeom>
        </p:spPr>
        <p:txBody>
          <a:bodyPr/>
          <a:lstStyle>
            <a:lvl1pPr>
              <a:defRPr sz="36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154790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66D62B-5AB9-45CF-8DE5-1CDE1B8C2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CD2420-5424-4135-BD0A-55480B3EA8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A3ECF6-95A9-46E3-BF60-7BADC6C0B5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6270C6-19CF-4FE4-BE54-6C601BAD5E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E3D90-37C3-494C-B5CB-8B0A65C0EF62}" type="datetimeFigureOut">
              <a:rPr lang="en-US" smtClean="0"/>
              <a:t>6/14/2022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F9339B-31DE-4773-AFF7-9B6EA6E13D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CC9CCA-0D6D-4321-AA10-F49ED3A79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79AAF7-0B25-40CE-BE9A-F8BC108080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2480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A76EE9-3B8F-4F84-A72B-66BBF07953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8FA9C5-EDED-496D-828B-CBBF34898A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D5B250-6114-46FF-97BC-C903265A0E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A447707-F3A4-46CF-BED6-5386CD06142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C417C7B-ED5B-4124-91B8-095FCEC3D90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B305380-AAE9-4797-B3A5-4114CD984B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E3D90-37C3-494C-B5CB-8B0A65C0EF62}" type="datetimeFigureOut">
              <a:rPr lang="en-US" smtClean="0"/>
              <a:t>6/14/2022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99FE44B-CA83-4619-9225-7E0B67E87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334325F-45B8-4EFB-845F-806538A70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79AAF7-0B25-40CE-BE9A-F8BC108080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41468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78CF1B-0B83-4EB0-A92D-0A4193882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435EC94-1DF0-47FE-A05E-0F99CF5C82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E3D90-37C3-494C-B5CB-8B0A65C0EF62}" type="datetimeFigureOut">
              <a:rPr lang="en-US" smtClean="0"/>
              <a:t>6/14/2022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57DEB2-47AD-49DF-A2CB-306D98F525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D13248-9E5E-4C4E-AAAD-32A6D4CBF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79AAF7-0B25-40CE-BE9A-F8BC108080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97498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13DA252-FE95-4704-A451-6440D1594D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E3D90-37C3-494C-B5CB-8B0A65C0EF62}" type="datetimeFigureOut">
              <a:rPr lang="en-US" smtClean="0"/>
              <a:t>6/14/2022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DD2BBA6-67E0-4546-ADB1-F67CB984C1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CCA83A-3D5E-4FB2-8F59-2A5AB85FE0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79AAF7-0B25-40CE-BE9A-F8BC108080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715682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6CFAF9-9B82-4B71-B748-D13E36AC49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E89101-1718-4C12-823C-0A9313532B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A6276E-18A9-4166-8498-911CBFE0C6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D35A95-6EA7-494C-ACF3-5C4ECF3A44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E3D90-37C3-494C-B5CB-8B0A65C0EF62}" type="datetimeFigureOut">
              <a:rPr lang="en-US" smtClean="0"/>
              <a:t>6/14/2022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CAA152-BF0F-454B-AF79-347595B38E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33C2F8-6070-4A2F-8CE1-DD1CA2B7E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79AAF7-0B25-40CE-BE9A-F8BC108080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99077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92B8F-E53D-4544-9E7B-B55A551038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3E55154-62EB-4E48-9D7C-66D7DCBCB00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DFEEBF-13AE-4BE8-B218-D6D36F97EA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74594A-5AB4-4653-AC38-3A20C8CE22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E3D90-37C3-494C-B5CB-8B0A65C0EF62}" type="datetimeFigureOut">
              <a:rPr lang="en-US" smtClean="0"/>
              <a:t>6/14/2022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4FE8CB-A052-4D58-B777-981BB8D93A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690E23-AB0D-473E-8B4F-841975AAE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79AAF7-0B25-40CE-BE9A-F8BC108080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396771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F566C-9821-48D8-9154-FF96DB7A6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8F248B-A8D6-4D68-B6A1-4CC984E442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DC6517-676D-4ECD-A197-6CAED56E13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E3D90-37C3-494C-B5CB-8B0A65C0EF62}" type="datetimeFigureOut">
              <a:rPr lang="en-US" smtClean="0"/>
              <a:t>6/14/2022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4C390E-514F-431E-8918-80F8E7E6F4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431CC3-BAD9-4A3B-9DCB-2F6B7BD424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79AAF7-0B25-40CE-BE9A-F8BC108080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13506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8844527-6BE3-48A1-8B02-5985C7761FC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546C73-292F-42E1-9AD1-3D4567BA9B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F5A688-94EB-42F5-A889-9194E7E4D3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E3D90-37C3-494C-B5CB-8B0A65C0EF62}" type="datetimeFigureOut">
              <a:rPr lang="en-US" smtClean="0"/>
              <a:t>6/14/2022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A39CFD-DDDF-4E41-8B16-472D32CF57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12A238-13E3-4024-BB97-C386D6B456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79AAF7-0B25-40CE-BE9A-F8BC108080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19624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it" smtClean="0"/>
              <a:pPr/>
              <a:t>‹#›</a:t>
            </a:fld>
            <a:endParaRPr lang="it"/>
          </a:p>
        </p:txBody>
      </p:sp>
    </p:spTree>
    <p:extLst>
      <p:ext uri="{BB962C8B-B14F-4D97-AF65-F5344CB8AC3E}">
        <p14:creationId xmlns:p14="http://schemas.microsoft.com/office/powerpoint/2010/main" val="17300052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0"/>
          <p:cNvSpPr txBox="1">
            <a:spLocks/>
          </p:cNvSpPr>
          <p:nvPr userDrawn="1"/>
        </p:nvSpPr>
        <p:spPr>
          <a:xfrm>
            <a:off x="0" y="2834358"/>
            <a:ext cx="12192000" cy="1828800"/>
          </a:xfrm>
          <a:prstGeom prst="rect">
            <a:avLst/>
          </a:prstGeom>
        </p:spPr>
        <p:txBody>
          <a:bodyPr>
            <a:noAutofit/>
          </a:bodyPr>
          <a:lstStyle>
            <a:lvl1pPr marL="254862" marR="0" indent="-254862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itchFamily="34" charset="0"/>
              <a:buChar char="•"/>
              <a:tabLst/>
              <a:defRPr sz="2701" kern="1200" spc="-53" baseline="0">
                <a:solidFill>
                  <a:srgbClr val="333333"/>
                </a:solidFill>
                <a:latin typeface="+mj-lt"/>
                <a:ea typeface="+mn-ea"/>
                <a:cs typeface="+mn-cs"/>
              </a:defRPr>
            </a:lvl1pPr>
            <a:lvl2pPr marL="429931" marR="0" indent="-175069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/>
              <a:defRPr sz="18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2pPr>
            <a:lvl3pPr marL="599044" marR="0" indent="-169114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>
                <a:tab pos="599044" algn="l"/>
              </a:tabLst>
              <a:defRPr sz="18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3pPr>
            <a:lvl4pPr marL="772922" marR="0" indent="-173878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/>
              <a:defRPr sz="15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4pPr>
            <a:lvl5pPr marL="942036" marR="0" indent="-169114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>
                <a:tab pos="942036" algn="l"/>
              </a:tabLst>
              <a:defRPr sz="15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5pPr>
            <a:lvl6pPr marL="1886377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355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333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311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endParaRPr lang="en-US" sz="3200">
              <a:solidFill>
                <a:srgbClr val="0071BC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3EF5E88-0059-4A00-96F6-724003448A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1950" y="365125"/>
            <a:ext cx="11315700" cy="606425"/>
          </a:xfrm>
          <a:prstGeom prst="rect">
            <a:avLst/>
          </a:prstGeom>
        </p:spPr>
        <p:txBody>
          <a:bodyPr/>
          <a:lstStyle>
            <a:lvl1pPr>
              <a:defRPr sz="36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36A30251-0986-48F5-9E83-36A6FE9CFD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8310" y="1419225"/>
            <a:ext cx="11315379" cy="4895850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10000"/>
              </a:lnSpc>
              <a:spcBef>
                <a:spcPts val="0"/>
              </a:spcBef>
              <a:buClrTx/>
              <a:buSzPct val="12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4pPr>
              <a:buFont typeface="Arial" panose="020B0604020202020204" pitchFamily="34" charset="0"/>
              <a:buChar char="•"/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</a:lstStyle>
          <a:p>
            <a:pPr lvl="0"/>
            <a:r>
              <a:rPr lang="en-US" dirty="0"/>
              <a:t>Text</a:t>
            </a:r>
          </a:p>
          <a:p>
            <a:pPr marL="884237" lvl="3" indent="-342900">
              <a:lnSpc>
                <a:spcPct val="13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Sub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07055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ssion Title with sponsor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 descr="A bright light in the dark&#10;&#10;Description automatically generated with low confidence">
            <a:extLst>
              <a:ext uri="{FF2B5EF4-FFF2-40B4-BE49-F238E27FC236}">
                <a16:creationId xmlns:a16="http://schemas.microsoft.com/office/drawing/2014/main" id="{AD88DFB8-780C-4FDA-AA15-1619273F19E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96" y="0"/>
            <a:ext cx="12172207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7233F39-1AE4-40FA-A742-F33D7C2352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2717" y="868559"/>
            <a:ext cx="8881152" cy="22136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Session title</a:t>
            </a:r>
            <a:endParaRPr lang="de-AT" dirty="0"/>
          </a:p>
        </p:txBody>
      </p:sp>
      <p:pic>
        <p:nvPicPr>
          <p:cNvPr id="15" name="Picture 14" descr="A picture containing icon&#10;&#10;Description automatically generated">
            <a:extLst>
              <a:ext uri="{FF2B5EF4-FFF2-40B4-BE49-F238E27FC236}">
                <a16:creationId xmlns:a16="http://schemas.microsoft.com/office/drawing/2014/main" id="{1F3E7170-E9E8-45E0-A4A4-CF9DEDD1EE9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60453" y="183615"/>
            <a:ext cx="2302731" cy="2302731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1429ECED-9285-441E-A5D9-B190267EE7A2}"/>
              </a:ext>
            </a:extLst>
          </p:cNvPr>
          <p:cNvSpPr txBox="1">
            <a:spLocks/>
          </p:cNvSpPr>
          <p:nvPr userDrawn="1"/>
        </p:nvSpPr>
        <p:spPr>
          <a:xfrm>
            <a:off x="9487504" y="2586190"/>
            <a:ext cx="2648628" cy="237912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800" dirty="0">
                <a:latin typeface="Segoe UI" panose="020B0502040204020203" pitchFamily="34" charset="0"/>
                <a:cs typeface="Segoe UI" panose="020B0502040204020203" pitchFamily="34" charset="0"/>
              </a:rPr>
              <a:t>Austrian Developer</a:t>
            </a:r>
            <a:br>
              <a:rPr lang="en-US" sz="1800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1800" dirty="0">
                <a:latin typeface="Segoe UI" panose="020B0502040204020203" pitchFamily="34" charset="0"/>
                <a:cs typeface="Segoe UI" panose="020B0502040204020203" pitchFamily="34" charset="0"/>
              </a:rPr>
              <a:t>Community Day</a:t>
            </a:r>
          </a:p>
          <a:p>
            <a:pPr algn="ctr"/>
            <a:r>
              <a:rPr lang="en-US" sz="1800" dirty="0">
                <a:latin typeface="Segoe UI" panose="020B0502040204020203" pitchFamily="34" charset="0"/>
                <a:cs typeface="Segoe UI" panose="020B0502040204020203" pitchFamily="34" charset="0"/>
              </a:rPr>
              <a:t>25. Feb. 2022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u="none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u="none" dirty="0">
                <a:latin typeface="Segoe UI" panose="020B0502040204020203" pitchFamily="34" charset="0"/>
                <a:cs typeface="Segoe UI" panose="020B0502040204020203" pitchFamily="34" charset="0"/>
              </a:rPr>
              <a:t>www.cloudusergroup.at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u="none" dirty="0">
                <a:latin typeface="Segoe UI" panose="020B0502040204020203" pitchFamily="34" charset="0"/>
                <a:cs typeface="Segoe UI" panose="020B0502040204020203" pitchFamily="34" charset="0"/>
              </a:rPr>
              <a:t>@cloudusergrpat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u="none" dirty="0">
                <a:latin typeface="Segoe UI" panose="020B0502040204020203" pitchFamily="34" charset="0"/>
                <a:cs typeface="Segoe UI" panose="020B0502040204020203" pitchFamily="34" charset="0"/>
              </a:rPr>
              <a:t>#ADCD2022</a:t>
            </a:r>
            <a:endParaRPr lang="de-AT" sz="1800" u="none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endParaRPr lang="de-AT" sz="1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0" name="Picture 29" descr="A black and white sign&#10;&#10;Description automatically generated with low confidence">
            <a:extLst>
              <a:ext uri="{FF2B5EF4-FFF2-40B4-BE49-F238E27FC236}">
                <a16:creationId xmlns:a16="http://schemas.microsoft.com/office/drawing/2014/main" id="{9D1B7095-5B96-4A76-8E26-09EC915EA11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15922" y="6247363"/>
            <a:ext cx="1620000" cy="268403"/>
          </a:xfrm>
          <a:prstGeom prst="rect">
            <a:avLst/>
          </a:prstGeom>
        </p:spPr>
      </p:pic>
      <p:pic>
        <p:nvPicPr>
          <p:cNvPr id="32" name="Picture 31" descr="Logo&#10;&#10;Description automatically generated">
            <a:extLst>
              <a:ext uri="{FF2B5EF4-FFF2-40B4-BE49-F238E27FC236}">
                <a16:creationId xmlns:a16="http://schemas.microsoft.com/office/drawing/2014/main" id="{FAF45603-C268-435A-97FB-53F4306051CC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60453" y="6104328"/>
            <a:ext cx="1021790" cy="620197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D10DBD68-0E4E-42BA-8E3B-4DD57CFA0F37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50789" y="6246566"/>
            <a:ext cx="1800000" cy="270000"/>
          </a:xfrm>
          <a:prstGeom prst="rect">
            <a:avLst/>
          </a:prstGeom>
        </p:spPr>
      </p:pic>
      <p:pic>
        <p:nvPicPr>
          <p:cNvPr id="36" name="Picture 35" descr="Logo&#10;&#10;Description automatically generated">
            <a:extLst>
              <a:ext uri="{FF2B5EF4-FFF2-40B4-BE49-F238E27FC236}">
                <a16:creationId xmlns:a16="http://schemas.microsoft.com/office/drawing/2014/main" id="{3D22954B-B6D7-4018-A9E9-0C1E31ADE95B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25412" y="6276241"/>
            <a:ext cx="1620000" cy="273708"/>
          </a:xfrm>
          <a:prstGeom prst="rect">
            <a:avLst/>
          </a:prstGeom>
        </p:spPr>
      </p:pic>
      <p:pic>
        <p:nvPicPr>
          <p:cNvPr id="46" name="Picture 45" descr="Logo&#10;&#10;Description automatically generated">
            <a:extLst>
              <a:ext uri="{FF2B5EF4-FFF2-40B4-BE49-F238E27FC236}">
                <a16:creationId xmlns:a16="http://schemas.microsoft.com/office/drawing/2014/main" id="{30C28E4E-C371-4A3B-AA5B-096E4EE85C38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74833" y="6172662"/>
            <a:ext cx="1620000" cy="417811"/>
          </a:xfrm>
          <a:prstGeom prst="rect">
            <a:avLst/>
          </a:prstGeom>
        </p:spPr>
      </p:pic>
      <p:pic>
        <p:nvPicPr>
          <p:cNvPr id="50" name="Picture 49" descr="Logo&#10;&#10;Description automatically generated">
            <a:extLst>
              <a:ext uri="{FF2B5EF4-FFF2-40B4-BE49-F238E27FC236}">
                <a16:creationId xmlns:a16="http://schemas.microsoft.com/office/drawing/2014/main" id="{A2261F3C-5C99-4D90-A5AA-60F8F9C48ADD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9380" y="6050218"/>
            <a:ext cx="1800000" cy="662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4565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</a:t>
            </a:r>
            <a:endParaRPr lang="de-DE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de-DE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A8E5F-40E5-4553-9F3C-699F1A5B8145}" type="datetimeFigureOut">
              <a:rPr lang="de-DE" smtClean="0"/>
              <a:t>14.06.2022</a:t>
            </a:fld>
            <a:endParaRPr lang="de-DE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D45B7-DFE2-4393-8D37-380FC36BF3A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563109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  <a:endParaRPr lang="de-DE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de-DE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A8E5F-40E5-4553-9F3C-699F1A5B8145}" type="datetimeFigureOut">
              <a:rPr lang="de-DE" smtClean="0"/>
              <a:t>14.06.2022</a:t>
            </a:fld>
            <a:endParaRPr lang="de-DE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D45B7-DFE2-4393-8D37-380FC36BF3A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376334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</a:t>
            </a:r>
            <a:endParaRPr lang="de-DE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A8E5F-40E5-4553-9F3C-699F1A5B8145}" type="datetimeFigureOut">
              <a:rPr lang="de-DE" smtClean="0"/>
              <a:t>14.06.2022</a:t>
            </a:fld>
            <a:endParaRPr lang="de-DE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D45B7-DFE2-4393-8D37-380FC36BF3A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480390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  <a:endParaRPr lang="de-DE"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de-DE"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de-DE"/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A8E5F-40E5-4553-9F3C-699F1A5B8145}" type="datetimeFigureOut">
              <a:rPr lang="de-DE" smtClean="0"/>
              <a:t>14.06.2022</a:t>
            </a:fld>
            <a:endParaRPr lang="de-DE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D45B7-DFE2-4393-8D37-380FC36BF3A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953744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</a:t>
            </a:r>
            <a:endParaRPr lang="de-DE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de-DE"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de-DE"/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A8E5F-40E5-4553-9F3C-699F1A5B8145}" type="datetimeFigureOut">
              <a:rPr lang="de-DE" smtClean="0"/>
              <a:t>14.06.2022</a:t>
            </a:fld>
            <a:endParaRPr lang="de-DE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D45B7-DFE2-4393-8D37-380FC36BF3A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468152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7.xml"/><Relationship Id="rId7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6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5.xml"/><Relationship Id="rId5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4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131512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</a:t>
            </a:r>
            <a:endParaRPr lang="de-DE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de-DE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4A8E5F-40E5-4553-9F3C-699F1A5B8145}" type="datetimeFigureOut">
              <a:rPr lang="de-DE" smtClean="0"/>
              <a:t>14.06.2022</a:t>
            </a:fld>
            <a:endParaRPr lang="de-DE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CD45B7-DFE2-4393-8D37-380FC36BF3A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329513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  <p:sldLayoutId id="2147483658" r:id="rId5"/>
    <p:sldLayoutId id="2147483659" r:id="rId6"/>
    <p:sldLayoutId id="2147483660" r:id="rId7"/>
    <p:sldLayoutId id="2147483661" r:id="rId8"/>
    <p:sldLayoutId id="2147483662" r:id="rId9"/>
    <p:sldLayoutId id="2147483663" r:id="rId10"/>
    <p:sldLayoutId id="2147483664" r:id="rId11"/>
    <p:sldLayoutId id="2147483665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5EE721-414A-484C-9E4A-3B6A0DEE81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55E799-86EA-4C89-B417-7127746992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BA89F9-80CC-430C-B974-7249F3EC95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3E3D90-37C3-494C-B5CB-8B0A65C0EF62}" type="datetimeFigureOut">
              <a:rPr lang="en-US" smtClean="0"/>
              <a:t>6/14/2022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A6BF36-1A7F-4E08-B680-DA12C2EBA6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8F610A-EE08-42B3-A404-429D469CAF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79AAF7-0B25-40CE-BE9A-F8BC108080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3350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kasuken/SPFxGitHubDevContainer" TargetMode="External"/><Relationship Id="rId3" Type="http://schemas.openxmlformats.org/officeDocument/2006/relationships/hyperlink" Target="https://docs.github.com/en/free-pro-team@latest/github/developing-online-with-codespaces/about-codespaces" TargetMode="External"/><Relationship Id="rId7" Type="http://schemas.openxmlformats.org/officeDocument/2006/relationships/hyperlink" Target="https://github.com/features/codespaces/signup" TargetMode="External"/><Relationship Id="rId2" Type="http://schemas.openxmlformats.org/officeDocument/2006/relationships/hyperlink" Target="https://github.com/features/codespaces" TargetMode="External"/><Relationship Id="rId1" Type="http://schemas.openxmlformats.org/officeDocument/2006/relationships/slideLayout" Target="../slideLayouts/slideLayout16.xml"/><Relationship Id="rId6" Type="http://schemas.openxmlformats.org/officeDocument/2006/relationships/hyperlink" Target="https://github.com/microsoft/vscode-dev-containers" TargetMode="External"/><Relationship Id="rId5" Type="http://schemas.openxmlformats.org/officeDocument/2006/relationships/hyperlink" Target="https://code.visualstudio.com/docs/remote/devcontainerjson-reference" TargetMode="External"/><Relationship Id="rId4" Type="http://schemas.openxmlformats.org/officeDocument/2006/relationships/hyperlink" Target="https://github.com/microsoft/vscode-dev-containers/tree/master/containers/codespaces-linux" TargetMode="Externa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tiff"/><Relationship Id="rId7" Type="http://schemas.openxmlformats.org/officeDocument/2006/relationships/image" Target="../media/image20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9.png"/><Relationship Id="rId5" Type="http://schemas.openxmlformats.org/officeDocument/2006/relationships/image" Target="../media/image18.tiff"/><Relationship Id="rId10" Type="http://schemas.openxmlformats.org/officeDocument/2006/relationships/image" Target="../media/image23.png"/><Relationship Id="rId4" Type="http://schemas.openxmlformats.org/officeDocument/2006/relationships/image" Target="../media/image17.tiff"/><Relationship Id="rId9" Type="http://schemas.openxmlformats.org/officeDocument/2006/relationships/image" Target="../media/image22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333A273-2361-DE7D-FA2F-915BC719E1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801280"/>
            <a:ext cx="9144000" cy="3255439"/>
          </a:xfrm>
        </p:spPr>
        <p:txBody>
          <a:bodyPr/>
          <a:lstStyle/>
          <a:p>
            <a:r>
              <a:rPr lang="en-US" b="0" i="0" dirty="0">
                <a:solidFill>
                  <a:srgbClr val="0F1419"/>
                </a:solidFill>
                <a:effectLst/>
                <a:latin typeface="TwitterChirp"/>
              </a:rPr>
              <a:t>Getting started on using GitHub </a:t>
            </a:r>
            <a:r>
              <a:rPr lang="en-US" b="0" i="0" dirty="0" err="1">
                <a:solidFill>
                  <a:srgbClr val="0F1419"/>
                </a:solidFill>
                <a:effectLst/>
                <a:latin typeface="TwitterChirp"/>
              </a:rPr>
              <a:t>Codespaces</a:t>
            </a:r>
            <a:r>
              <a:rPr lang="en-US" b="0" i="0" dirty="0">
                <a:solidFill>
                  <a:srgbClr val="0F1419"/>
                </a:solidFill>
                <a:effectLst/>
                <a:latin typeface="TwitterChirp"/>
              </a:rPr>
              <a:t> with your SharePoint Framework solutions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0774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AB2286-AD7E-4D02-B294-C9504337C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DEMO</a:t>
            </a:r>
          </a:p>
        </p:txBody>
      </p:sp>
      <p:pic>
        <p:nvPicPr>
          <p:cNvPr id="4" name="hero.h264">
            <a:hlinkClick r:id="" action="ppaction://media"/>
            <a:extLst>
              <a:ext uri="{FF2B5EF4-FFF2-40B4-BE49-F238E27FC236}">
                <a16:creationId xmlns:a16="http://schemas.microsoft.com/office/drawing/2014/main" id="{FFD4E074-314F-4536-8B9B-27406C8E9D9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84986" y="1935987"/>
            <a:ext cx="6622028" cy="4543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658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4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DDDC3-DDB2-469D-8FFA-EDDD03C4E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References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E72A61-04A1-4C26-A5BB-2EBE968B60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https://github.com/features/codespaces</a:t>
            </a:r>
            <a:endParaRPr lang="en-US" dirty="0"/>
          </a:p>
          <a:p>
            <a:r>
              <a:rPr lang="en-US" dirty="0">
                <a:hlinkClick r:id="rId3"/>
              </a:rPr>
              <a:t>https://docs.github.com/en/free-pro-team@latest/github/developing-online-with-codespaces/about-codespaces</a:t>
            </a:r>
            <a:endParaRPr lang="en-US" dirty="0"/>
          </a:p>
          <a:p>
            <a:r>
              <a:rPr lang="en-US" dirty="0">
                <a:hlinkClick r:id="rId4"/>
              </a:rPr>
              <a:t>https://github.com/microsoft/vscode-dev-containers/tree/master/containers/codespaces-linux</a:t>
            </a:r>
            <a:endParaRPr lang="en-US" dirty="0"/>
          </a:p>
          <a:p>
            <a:r>
              <a:rPr lang="en-US" dirty="0">
                <a:hlinkClick r:id="rId5"/>
              </a:rPr>
              <a:t>https://code.visualstudio.com/docs/remote/devcontainerjson-reference</a:t>
            </a:r>
            <a:endParaRPr lang="en-US" dirty="0"/>
          </a:p>
          <a:p>
            <a:r>
              <a:rPr lang="en-US" dirty="0">
                <a:hlinkClick r:id="rId6"/>
              </a:rPr>
              <a:t>https://github.com/microsoft/vscode-dev-containers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7"/>
              </a:rPr>
              <a:t>https://github.com/features/codespaces/signup</a:t>
            </a:r>
            <a:endParaRPr lang="en-US" dirty="0"/>
          </a:p>
          <a:p>
            <a:r>
              <a:rPr lang="en-US" dirty="0">
                <a:hlinkClick r:id="rId8"/>
              </a:rPr>
              <a:t>https://github.com/kasuken/SPFxGitHubDevContainer</a:t>
            </a:r>
            <a:endParaRPr lang="en-US" dirty="0"/>
          </a:p>
          <a:p>
            <a:pPr marL="152396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13773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887C5D3-3227-4FF4-AD8B-1666D2B179AA}"/>
              </a:ext>
            </a:extLst>
          </p:cNvPr>
          <p:cNvSpPr/>
          <p:nvPr/>
        </p:nvSpPr>
        <p:spPr bwMode="auto">
          <a:xfrm>
            <a:off x="0" y="1482571"/>
            <a:ext cx="12192000" cy="4309930"/>
          </a:xfrm>
          <a:prstGeom prst="rect">
            <a:avLst/>
          </a:prstGeom>
          <a:solidFill>
            <a:srgbClr val="E79D19"/>
          </a:solidFill>
          <a:ln>
            <a:solidFill>
              <a:srgbClr val="FFC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D5EAFC8F-E428-406A-89EF-F61B9DBEE85D}"/>
              </a:ext>
            </a:extLst>
          </p:cNvPr>
          <p:cNvGrpSpPr/>
          <p:nvPr/>
        </p:nvGrpSpPr>
        <p:grpSpPr>
          <a:xfrm>
            <a:off x="4043486" y="2866362"/>
            <a:ext cx="7865433" cy="1908839"/>
            <a:chOff x="98249" y="798956"/>
            <a:chExt cx="8379936" cy="2038709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693C419-6075-41B4-81F2-E0DD3B9047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581" y="2283926"/>
              <a:ext cx="531407" cy="531407"/>
            </a:xfrm>
            <a:prstGeom prst="rect">
              <a:avLst/>
            </a:prstGeom>
          </p:spPr>
        </p:pic>
        <p:pic>
          <p:nvPicPr>
            <p:cNvPr id="7" name="Immagine 10">
              <a:extLst>
                <a:ext uri="{FF2B5EF4-FFF2-40B4-BE49-F238E27FC236}">
                  <a16:creationId xmlns:a16="http://schemas.microsoft.com/office/drawing/2014/main" id="{9C96F9EE-E191-4587-9C81-97D9B6AA2CE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9834" y="1646575"/>
              <a:ext cx="472902" cy="384627"/>
            </a:xfrm>
            <a:prstGeom prst="rect">
              <a:avLst/>
            </a:prstGeom>
          </p:spPr>
        </p:pic>
        <p:pic>
          <p:nvPicPr>
            <p:cNvPr id="8" name="Immagine 12">
              <a:extLst>
                <a:ext uri="{FF2B5EF4-FFF2-40B4-BE49-F238E27FC236}">
                  <a16:creationId xmlns:a16="http://schemas.microsoft.com/office/drawing/2014/main" id="{6418E53C-2EEE-40E9-A6E6-115C147638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04361" y="2261593"/>
              <a:ext cx="576072" cy="576072"/>
            </a:xfrm>
            <a:prstGeom prst="rect">
              <a:avLst/>
            </a:prstGeom>
          </p:spPr>
        </p:pic>
        <p:pic>
          <p:nvPicPr>
            <p:cNvPr id="10" name="Immagine 16">
              <a:extLst>
                <a:ext uri="{FF2B5EF4-FFF2-40B4-BE49-F238E27FC236}">
                  <a16:creationId xmlns:a16="http://schemas.microsoft.com/office/drawing/2014/main" id="{DF1D2054-4C86-43F5-87C7-36C4C9BFB16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860838" y="1595517"/>
              <a:ext cx="486741" cy="486741"/>
            </a:xfrm>
            <a:prstGeom prst="rect">
              <a:avLst/>
            </a:prstGeom>
          </p:spPr>
        </p:pic>
        <p:pic>
          <p:nvPicPr>
            <p:cNvPr id="12" name="Graphic 11" descr="Envelope">
              <a:extLst>
                <a:ext uri="{FF2B5EF4-FFF2-40B4-BE49-F238E27FC236}">
                  <a16:creationId xmlns:a16="http://schemas.microsoft.com/office/drawing/2014/main" id="{EA9E398B-C8F2-498A-A78B-6BC882C89D6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804361" y="798956"/>
              <a:ext cx="599696" cy="599696"/>
            </a:xfrm>
            <a:prstGeom prst="rect">
              <a:avLst/>
            </a:prstGeom>
          </p:spPr>
        </p:pic>
        <p:pic>
          <p:nvPicPr>
            <p:cNvPr id="14" name="Graphic 13" descr="Web design">
              <a:extLst>
                <a:ext uri="{FF2B5EF4-FFF2-40B4-BE49-F238E27FC236}">
                  <a16:creationId xmlns:a16="http://schemas.microsoft.com/office/drawing/2014/main" id="{A1A52764-DB06-48B3-9AED-3D474772710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8249" y="810768"/>
              <a:ext cx="576072" cy="576072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4346A90-4391-4331-8FF7-A8D8B98A0891}"/>
                </a:ext>
              </a:extLst>
            </p:cNvPr>
            <p:cNvSpPr txBox="1"/>
            <p:nvPr/>
          </p:nvSpPr>
          <p:spPr>
            <a:xfrm>
              <a:off x="772570" y="944915"/>
              <a:ext cx="1898725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//dev.to/kasuken</a:t>
              </a: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A8E35DC-CB99-4CBC-89A5-91741385F08E}"/>
                </a:ext>
              </a:extLst>
            </p:cNvPr>
            <p:cNvSpPr txBox="1"/>
            <p:nvPr/>
          </p:nvSpPr>
          <p:spPr>
            <a:xfrm>
              <a:off x="772569" y="1684998"/>
              <a:ext cx="1161857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@kasuken</a:t>
              </a: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20F567B-A2AF-4C2C-AAC0-678686D89D8C}"/>
                </a:ext>
              </a:extLst>
            </p:cNvPr>
            <p:cNvSpPr txBox="1"/>
            <p:nvPr/>
          </p:nvSpPr>
          <p:spPr>
            <a:xfrm>
              <a:off x="772569" y="2395740"/>
              <a:ext cx="2163541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//twitch.tv/kasuken</a:t>
              </a: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5231CEE-B007-45B1-8292-7293C089C6B0}"/>
                </a:ext>
              </a:extLst>
            </p:cNvPr>
            <p:cNvSpPr txBox="1"/>
            <p:nvPr/>
          </p:nvSpPr>
          <p:spPr>
            <a:xfrm>
              <a:off x="5540842" y="947583"/>
              <a:ext cx="2937343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emanueleb@outlook.com</a:t>
              </a: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D2C28AB-1179-4528-A230-BC72AD3D5E90}"/>
                </a:ext>
              </a:extLst>
            </p:cNvPr>
            <p:cNvSpPr txBox="1"/>
            <p:nvPr/>
          </p:nvSpPr>
          <p:spPr>
            <a:xfrm>
              <a:off x="5540842" y="1681570"/>
              <a:ext cx="2503570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//github.com/kasuken</a:t>
              </a: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F87B9A4-FCCB-4D58-91CB-E43494EDDFC9}"/>
                </a:ext>
              </a:extLst>
            </p:cNvPr>
            <p:cNvSpPr txBox="1"/>
            <p:nvPr/>
          </p:nvSpPr>
          <p:spPr>
            <a:xfrm>
              <a:off x="5540842" y="2364140"/>
              <a:ext cx="1161857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@kasuken</a:t>
              </a: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73590F15-BB96-4067-ADDB-E5B02E108BF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581" y="2294186"/>
              <a:ext cx="531407" cy="531407"/>
            </a:xfrm>
            <a:prstGeom prst="rect">
              <a:avLst/>
            </a:prstGeom>
          </p:spPr>
        </p:pic>
        <p:pic>
          <p:nvPicPr>
            <p:cNvPr id="25" name="Immagine 10">
              <a:extLst>
                <a:ext uri="{FF2B5EF4-FFF2-40B4-BE49-F238E27FC236}">
                  <a16:creationId xmlns:a16="http://schemas.microsoft.com/office/drawing/2014/main" id="{4E83AC71-8168-464F-8376-27CABCDE05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9834" y="1656835"/>
              <a:ext cx="472902" cy="384627"/>
            </a:xfrm>
            <a:prstGeom prst="rect">
              <a:avLst/>
            </a:prstGeom>
          </p:spPr>
        </p:pic>
        <p:pic>
          <p:nvPicPr>
            <p:cNvPr id="27" name="Graphic 26" descr="Envelope">
              <a:extLst>
                <a:ext uri="{FF2B5EF4-FFF2-40B4-BE49-F238E27FC236}">
                  <a16:creationId xmlns:a16="http://schemas.microsoft.com/office/drawing/2014/main" id="{B7E9BD09-D809-4E82-AAA5-3EBA6658428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804361" y="809216"/>
              <a:ext cx="599696" cy="599696"/>
            </a:xfrm>
            <a:prstGeom prst="rect">
              <a:avLst/>
            </a:prstGeom>
          </p:spPr>
        </p:pic>
        <p:pic>
          <p:nvPicPr>
            <p:cNvPr id="28" name="Graphic 27" descr="Web design">
              <a:extLst>
                <a:ext uri="{FF2B5EF4-FFF2-40B4-BE49-F238E27FC236}">
                  <a16:creationId xmlns:a16="http://schemas.microsoft.com/office/drawing/2014/main" id="{9E3DB5C0-E550-422D-922D-11A48C3A7D4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8249" y="821028"/>
              <a:ext cx="576072" cy="576072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3912295-3E2A-46EC-8EFF-C96F970CD4FA}"/>
                </a:ext>
              </a:extLst>
            </p:cNvPr>
            <p:cNvSpPr txBox="1"/>
            <p:nvPr/>
          </p:nvSpPr>
          <p:spPr>
            <a:xfrm>
              <a:off x="772570" y="955175"/>
              <a:ext cx="1898725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//dev.to/kasuken</a:t>
              </a: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F35D809-5BA4-4A7A-964E-E2E0A9C8E3FD}"/>
                </a:ext>
              </a:extLst>
            </p:cNvPr>
            <p:cNvSpPr txBox="1"/>
            <p:nvPr/>
          </p:nvSpPr>
          <p:spPr>
            <a:xfrm>
              <a:off x="772569" y="1695258"/>
              <a:ext cx="1161857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@kasuken</a:t>
              </a: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F4F6F83-1D6D-4E44-AE70-0708873B9931}"/>
                </a:ext>
              </a:extLst>
            </p:cNvPr>
            <p:cNvSpPr txBox="1"/>
            <p:nvPr/>
          </p:nvSpPr>
          <p:spPr>
            <a:xfrm>
              <a:off x="772569" y="2406000"/>
              <a:ext cx="2163541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//twitch.tv/kasuken</a:t>
              </a: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56031B9-B105-4DD0-903E-C082C7CA037A}"/>
                </a:ext>
              </a:extLst>
            </p:cNvPr>
            <p:cNvSpPr txBox="1"/>
            <p:nvPr/>
          </p:nvSpPr>
          <p:spPr>
            <a:xfrm>
              <a:off x="5540842" y="957843"/>
              <a:ext cx="2937343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emanueleb@outlook.com</a:t>
              </a: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6" name="Titolo 1">
            <a:extLst>
              <a:ext uri="{FF2B5EF4-FFF2-40B4-BE49-F238E27FC236}">
                <a16:creationId xmlns:a16="http://schemas.microsoft.com/office/drawing/2014/main" id="{7FCD3133-BB8E-4BB4-B8C3-16DA788225C2}"/>
              </a:ext>
            </a:extLst>
          </p:cNvPr>
          <p:cNvSpPr txBox="1">
            <a:spLocks/>
          </p:cNvSpPr>
          <p:nvPr/>
        </p:nvSpPr>
        <p:spPr>
          <a:xfrm>
            <a:off x="5492675" y="325858"/>
            <a:ext cx="6720987" cy="1094568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6000" b="0" i="0" u="none" strike="noStrike" kern="1200" cap="none" spc="-50" normalizeH="0" baseline="0" noProof="0" dirty="0">
                <a:ln w="3175">
                  <a:noFill/>
                </a:ln>
                <a:gradFill>
                  <a:gsLst>
                    <a:gs pos="125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Calibri Light" panose="020F0302020204030204"/>
                <a:ea typeface="+mn-ea"/>
                <a:cs typeface="Segoe UI" pitchFamily="34" charset="0"/>
              </a:rPr>
              <a:t>Emanuele Bartolesi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F2D0CE1-D8BD-4A54-ACA0-F6381A7BF65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41" y="48801"/>
            <a:ext cx="4017347" cy="5773031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8DCD9183-02C5-4E1F-B57E-B2F7A23DD3B5}"/>
              </a:ext>
            </a:extLst>
          </p:cNvPr>
          <p:cNvSpPr txBox="1"/>
          <p:nvPr/>
        </p:nvSpPr>
        <p:spPr>
          <a:xfrm>
            <a:off x="0" y="6114613"/>
            <a:ext cx="695121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https://links.emanuelebartolesi.com</a:t>
            </a:r>
          </a:p>
        </p:txBody>
      </p:sp>
    </p:spTree>
    <p:extLst>
      <p:ext uri="{BB962C8B-B14F-4D97-AF65-F5344CB8AC3E}">
        <p14:creationId xmlns:p14="http://schemas.microsoft.com/office/powerpoint/2010/main" val="2006680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F1AE160-BFA4-4D5B-B2DA-8F976AF358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Github</a:t>
            </a:r>
            <a:r>
              <a:rPr lang="en-US" dirty="0"/>
              <a:t> </a:t>
            </a:r>
            <a:r>
              <a:rPr lang="en-US" dirty="0" err="1"/>
              <a:t>Codespaces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9C6E88-DF56-44EE-9FEA-2326FAB96A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/>
              <a:t>Ready to use development environment</a:t>
            </a:r>
          </a:p>
          <a:p>
            <a:r>
              <a:rPr lang="en-US" sz="1800" dirty="0"/>
              <a:t>Accessible from anywhere</a:t>
            </a:r>
          </a:p>
          <a:p>
            <a:r>
              <a:rPr lang="en-US" sz="1800" dirty="0"/>
              <a:t>You can develop from your cell phone!</a:t>
            </a:r>
          </a:p>
          <a:p>
            <a:r>
              <a:rPr lang="en-US" sz="1800" dirty="0"/>
              <a:t>You can develop from iPad!</a:t>
            </a:r>
          </a:p>
          <a:p>
            <a:r>
              <a:rPr lang="en-US" sz="1800" dirty="0"/>
              <a:t>Develop from your Chromebook!</a:t>
            </a:r>
          </a:p>
          <a:p>
            <a:r>
              <a:rPr lang="en-US" sz="1800" dirty="0"/>
              <a:t>Reduced configuration time</a:t>
            </a:r>
          </a:p>
          <a:p>
            <a:r>
              <a:rPr lang="en-US" sz="1800" dirty="0"/>
              <a:t>Don't keep sources local</a:t>
            </a:r>
          </a:p>
        </p:txBody>
      </p:sp>
      <p:pic>
        <p:nvPicPr>
          <p:cNvPr id="5" name="hero.h264">
            <a:hlinkClick r:id="" action="ppaction://media"/>
            <a:extLst>
              <a:ext uri="{FF2B5EF4-FFF2-40B4-BE49-F238E27FC236}">
                <a16:creationId xmlns:a16="http://schemas.microsoft.com/office/drawing/2014/main" id="{7CE6BED2-580C-45D7-828E-405CA28C612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154373" y="1970808"/>
            <a:ext cx="6622028" cy="4543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788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4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4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9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919EB-2A2B-4362-AD5B-C25543023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you can do with </a:t>
            </a:r>
            <a:r>
              <a:rPr lang="en-US" dirty="0" err="1"/>
              <a:t>Codespaces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044F23-E8AF-480F-BAB3-454595134A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08965" indent="-456565"/>
            <a:r>
              <a:rPr lang="en-US" dirty="0"/>
              <a:t>Every developer can create their own </a:t>
            </a:r>
            <a:r>
              <a:rPr lang="en-US" dirty="0" err="1"/>
              <a:t>Codespaces</a:t>
            </a:r>
            <a:endParaRPr lang="en-US" dirty="0"/>
          </a:p>
          <a:p>
            <a:pPr marL="608965" indent="-456565"/>
            <a:r>
              <a:rPr lang="en-US" dirty="0"/>
              <a:t>No one can access your </a:t>
            </a:r>
            <a:r>
              <a:rPr lang="en-US" dirty="0" err="1"/>
              <a:t>Codespaces</a:t>
            </a:r>
            <a:endParaRPr lang="en-US" dirty="0"/>
          </a:p>
          <a:p>
            <a:pPr marL="608965" indent="-456565"/>
            <a:r>
              <a:rPr lang="en-US" dirty="0"/>
              <a:t>Each </a:t>
            </a:r>
            <a:r>
              <a:rPr lang="en-US" dirty="0" err="1"/>
              <a:t>Codespaces</a:t>
            </a:r>
            <a:r>
              <a:rPr lang="en-US" dirty="0"/>
              <a:t> is associated with a project or branch</a:t>
            </a:r>
          </a:p>
          <a:p>
            <a:pPr marL="608965" indent="-456565"/>
            <a:r>
              <a:rPr lang="en-US" dirty="0"/>
              <a:t>You can work directly online</a:t>
            </a:r>
          </a:p>
          <a:p>
            <a:pPr marL="608965" indent="-456565"/>
            <a:r>
              <a:rPr lang="en-US" dirty="0"/>
              <a:t>You can connect to </a:t>
            </a:r>
            <a:r>
              <a:rPr lang="en-US" dirty="0" err="1"/>
              <a:t>Codespaces</a:t>
            </a:r>
            <a:r>
              <a:rPr lang="en-US" dirty="0"/>
              <a:t> with Visual Studio Code</a:t>
            </a:r>
          </a:p>
          <a:p>
            <a:pPr marL="608965" indent="-456565"/>
            <a:r>
              <a:rPr lang="en-US" dirty="0"/>
              <a:t>You can connect to </a:t>
            </a:r>
            <a:r>
              <a:rPr lang="en-US" dirty="0" err="1"/>
              <a:t>Codespaces</a:t>
            </a:r>
            <a:r>
              <a:rPr lang="en-US" dirty="0"/>
              <a:t> with Visual Studio 2019/2022 (Preview)</a:t>
            </a:r>
          </a:p>
          <a:p>
            <a:pPr marL="608965" indent="-456565"/>
            <a:r>
              <a:rPr lang="en-US" dirty="0"/>
              <a:t>You can configure your container as you want</a:t>
            </a:r>
            <a:endParaRPr lang="en-US" dirty="0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436891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C47821-A98A-4FD1-84B6-8B618C1DAA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Limits during beta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39F472-6DF2-4731-A753-D0A27B5475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Recommended for use on Chromium-based browsers such as Chrome, Edge, Opera.</a:t>
            </a:r>
          </a:p>
          <a:p>
            <a:r>
              <a:rPr lang="en-US" dirty="0"/>
              <a:t>Only one type of </a:t>
            </a:r>
            <a:r>
              <a:rPr lang="en-US" dirty="0" err="1"/>
              <a:t>codespace</a:t>
            </a:r>
            <a:r>
              <a:rPr lang="en-US" dirty="0"/>
              <a:t> is available at the moment</a:t>
            </a:r>
          </a:p>
          <a:p>
            <a:r>
              <a:rPr lang="en-US" dirty="0"/>
              <a:t>Only Linux containers are supported</a:t>
            </a:r>
          </a:p>
          <a:p>
            <a:r>
              <a:rPr lang="en-US" dirty="0"/>
              <a:t>Only three </a:t>
            </a:r>
            <a:r>
              <a:rPr lang="en-US" dirty="0" err="1"/>
              <a:t>codespaces</a:t>
            </a:r>
            <a:r>
              <a:rPr lang="en-US" dirty="0"/>
              <a:t> per user</a:t>
            </a:r>
          </a:p>
        </p:txBody>
      </p:sp>
    </p:spTree>
    <p:extLst>
      <p:ext uri="{BB962C8B-B14F-4D97-AF65-F5344CB8AC3E}">
        <p14:creationId xmlns:p14="http://schemas.microsoft.com/office/powerpoint/2010/main" val="40074237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5A2A13-4D00-4EBF-A600-35CE36F43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Okay, but how much does it cost?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C2FD11-D7B4-46F2-B2A4-CCD9722158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1536633"/>
            <a:ext cx="11360800" cy="5187102"/>
          </a:xfrm>
        </p:spPr>
        <p:txBody>
          <a:bodyPr/>
          <a:lstStyle/>
          <a:p>
            <a:pPr marL="608965" indent="-456565"/>
            <a:r>
              <a:rPr lang="en-US" dirty="0"/>
              <a:t>During the beta is completely free</a:t>
            </a:r>
          </a:p>
          <a:p>
            <a:pPr marL="608965" indent="-456565"/>
            <a:r>
              <a:rPr lang="en-US" dirty="0"/>
              <a:t>Afterwards you will pay for space and computing time</a:t>
            </a:r>
          </a:p>
          <a:p>
            <a:pPr marL="608965" indent="-456565"/>
            <a:endParaRPr lang="en-US" dirty="0">
              <a:cs typeface="Calibri"/>
            </a:endParaRPr>
          </a:p>
          <a:p>
            <a:pPr marL="608965" indent="-456565"/>
            <a:endParaRPr lang="en-US" dirty="0">
              <a:cs typeface="Calibri"/>
            </a:endParaRPr>
          </a:p>
          <a:p>
            <a:pPr marL="608965" indent="-456565"/>
            <a:endParaRPr lang="en-US" dirty="0">
              <a:cs typeface="Calibri"/>
            </a:endParaRPr>
          </a:p>
          <a:p>
            <a:pPr marL="608965" indent="-456565"/>
            <a:endParaRPr lang="en-US" dirty="0">
              <a:cs typeface="Calibri"/>
            </a:endParaRPr>
          </a:p>
          <a:p>
            <a:pPr marL="608965" indent="-456565"/>
            <a:endParaRPr lang="en-US" dirty="0">
              <a:cs typeface="Calibri"/>
            </a:endParaRPr>
          </a:p>
          <a:p>
            <a:pPr marL="608965" indent="-456565"/>
            <a:endParaRPr lang="en-US" dirty="0">
              <a:cs typeface="Calibri"/>
            </a:endParaRPr>
          </a:p>
          <a:p>
            <a:pPr marL="151765" indent="0">
              <a:buNone/>
            </a:pPr>
            <a:endParaRPr lang="en-US" sz="1600" dirty="0">
              <a:cs typeface="Calibri" panose="020F0502020204030204"/>
            </a:endParaRPr>
          </a:p>
          <a:p>
            <a:pPr marL="151765" indent="0">
              <a:buNone/>
            </a:pPr>
            <a:endParaRPr lang="en-US" sz="1600" dirty="0"/>
          </a:p>
          <a:p>
            <a:pPr marL="151765" indent="0">
              <a:buNone/>
            </a:pPr>
            <a:endParaRPr lang="en-US" sz="1600" dirty="0"/>
          </a:p>
          <a:p>
            <a:pPr marL="151765" indent="0">
              <a:buNone/>
            </a:pPr>
            <a:endParaRPr lang="en-US" sz="1600" dirty="0"/>
          </a:p>
          <a:p>
            <a:pPr marL="151765" indent="0">
              <a:buNone/>
            </a:pPr>
            <a:endParaRPr lang="en-US" sz="1600" dirty="0"/>
          </a:p>
          <a:p>
            <a:pPr marL="151765" indent="0">
              <a:buNone/>
            </a:pPr>
            <a:endParaRPr lang="en-US" sz="1600" dirty="0"/>
          </a:p>
          <a:p>
            <a:pPr marL="151765" indent="0">
              <a:buNone/>
            </a:pPr>
            <a:endParaRPr lang="en-US" sz="1600" dirty="0"/>
          </a:p>
          <a:p>
            <a:pPr marL="151765" indent="0">
              <a:buNone/>
            </a:pPr>
            <a:r>
              <a:rPr lang="en-US" sz="1600" dirty="0"/>
              <a:t>* if you work 8 hours a day for 20 days = $14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CAFD2F8-BD4C-442B-8941-0798327786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7753" y="2803569"/>
            <a:ext cx="6801799" cy="2983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2260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AB2286-AD7E-4D02-B294-C9504337C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DEMO</a:t>
            </a:r>
          </a:p>
        </p:txBody>
      </p:sp>
      <p:pic>
        <p:nvPicPr>
          <p:cNvPr id="4" name="hero.h264">
            <a:hlinkClick r:id="" action="ppaction://media"/>
            <a:extLst>
              <a:ext uri="{FF2B5EF4-FFF2-40B4-BE49-F238E27FC236}">
                <a16:creationId xmlns:a16="http://schemas.microsoft.com/office/drawing/2014/main" id="{FFD4E074-314F-4536-8B9B-27406C8E9D9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84986" y="1929405"/>
            <a:ext cx="6622028" cy="4543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376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4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CCAF4D-3F4F-4D6E-870E-0CE8F6DFC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Configuring </a:t>
            </a:r>
            <a:r>
              <a:rPr lang="en-US" dirty="0" err="1"/>
              <a:t>Codespaces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ADD3A3-BBEC-40EC-B2C2-7CBD959253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By default, a container with this frameworks/libraries is created:</a:t>
            </a:r>
            <a:br>
              <a:rPr lang="en-US" dirty="0"/>
            </a:br>
            <a:r>
              <a:rPr lang="en-US" sz="1600" dirty="0"/>
              <a:t>Python, Node.js, JavaScript, TypeScript, C++, Java, C#, F#, .NET Core, PHP, PowerShell, Go, Ruby, Rust</a:t>
            </a:r>
          </a:p>
          <a:p>
            <a:r>
              <a:rPr lang="en-US" dirty="0"/>
              <a:t>You can configure your own container with a .</a:t>
            </a:r>
            <a:r>
              <a:rPr lang="en-US" dirty="0" err="1"/>
              <a:t>devcontainer.json</a:t>
            </a:r>
            <a:r>
              <a:rPr lang="en-US" dirty="0"/>
              <a:t> file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FFF50B-6AC6-4CE9-99A4-BBF6FC00F1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3971" y="2907436"/>
            <a:ext cx="2311723" cy="261656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34A153B-065D-4A0C-8FC9-27DFD6B281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2970" y="2865883"/>
            <a:ext cx="3747023" cy="298491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EBCBF3B-EF2D-4936-9018-B5E2260E85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5109" y="3362511"/>
            <a:ext cx="2260916" cy="2819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9855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AB2286-AD7E-4D02-B294-C9504337C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DEMO</a:t>
            </a:r>
          </a:p>
        </p:txBody>
      </p:sp>
      <p:pic>
        <p:nvPicPr>
          <p:cNvPr id="4" name="hero.h264">
            <a:hlinkClick r:id="" action="ppaction://media"/>
            <a:extLst>
              <a:ext uri="{FF2B5EF4-FFF2-40B4-BE49-F238E27FC236}">
                <a16:creationId xmlns:a16="http://schemas.microsoft.com/office/drawing/2014/main" id="{FFD4E074-314F-4536-8B9B-27406C8E9D9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84986" y="1935987"/>
            <a:ext cx="6622028" cy="4543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317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4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1ACBB-8059-9408-29CC-E35F70FC9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SPFx GitHub </a:t>
            </a:r>
            <a:r>
              <a:rPr lang="en-US" dirty="0" err="1"/>
              <a:t>Codespaces</a:t>
            </a:r>
            <a:r>
              <a:rPr lang="en-US" dirty="0"/>
              <a:t> Container</a:t>
            </a:r>
            <a:br>
              <a:rPr lang="en-US" dirty="0"/>
            </a:b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974B6E-705E-B7DB-1E7F-C75BD1C0B6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4503" y="1683577"/>
            <a:ext cx="8049748" cy="4791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8785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DCD2022-Template.pptx" id="{69DA6520-9290-4C4A-A2EA-D920605FFB0E}" vid="{7DE8A77B-BE00-4383-800A-151FBCBEB9E2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ADCD2022-Template</Template>
  <TotalTime>150</TotalTime>
  <Words>397</Words>
  <Application>Microsoft Office PowerPoint</Application>
  <PresentationFormat>Widescreen</PresentationFormat>
  <Paragraphs>67</Paragraphs>
  <Slides>12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12</vt:i4>
      </vt:variant>
    </vt:vector>
  </HeadingPairs>
  <TitlesOfParts>
    <vt:vector size="21" baseType="lpstr">
      <vt:lpstr>Arial</vt:lpstr>
      <vt:lpstr>Calibri</vt:lpstr>
      <vt:lpstr>Calibri Light</vt:lpstr>
      <vt:lpstr>Segoe UI</vt:lpstr>
      <vt:lpstr>TwitterChirp</vt:lpstr>
      <vt:lpstr>Wingdings</vt:lpstr>
      <vt:lpstr>Office Theme</vt:lpstr>
      <vt:lpstr>Tema di Office</vt:lpstr>
      <vt:lpstr>1_Office Theme</vt:lpstr>
      <vt:lpstr>Getting started on using GitHub Codespaces with your SharePoint Framework solutions</vt:lpstr>
      <vt:lpstr>What is Github Codespaces</vt:lpstr>
      <vt:lpstr>What you can do with Codespaces</vt:lpstr>
      <vt:lpstr>Limits during beta</vt:lpstr>
      <vt:lpstr>Okay, but how much does it cost?</vt:lpstr>
      <vt:lpstr>DEMO</vt:lpstr>
      <vt:lpstr>Configuring Codespaces</vt:lpstr>
      <vt:lpstr>DEMO</vt:lpstr>
      <vt:lpstr>SPFx GitHub Codespaces Container </vt:lpstr>
      <vt:lpstr>DEMO</vt:lpstr>
      <vt:lpstr>References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My session title</dc:title>
  <dc:creator>Emanuele Bartolesi</dc:creator>
  <cp:keywords>ADCD2022, cloudusergroup, community, event</cp:keywords>
  <cp:lastModifiedBy>Emanuele Bartolesi</cp:lastModifiedBy>
  <cp:revision>1</cp:revision>
  <dcterms:created xsi:type="dcterms:W3CDTF">2022-02-18T10:26:31Z</dcterms:created>
  <dcterms:modified xsi:type="dcterms:W3CDTF">2022-06-14T14:52:43Z</dcterms:modified>
  <cp:category>community, event, developer, cloudusergroup</cp:category>
</cp:coreProperties>
</file>